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2"/>
    <a:srgbClr val="FFCD03"/>
    <a:srgbClr val="8CB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86410" autoAdjust="0"/>
  </p:normalViewPr>
  <p:slideViewPr>
    <p:cSldViewPr snapToGrid="0">
      <p:cViewPr varScale="1">
        <p:scale>
          <a:sx n="99" d="100"/>
          <a:sy n="99" d="100"/>
        </p:scale>
        <p:origin x="1122" y="90"/>
      </p:cViewPr>
      <p:guideLst/>
    </p:cSldViewPr>
  </p:slideViewPr>
  <p:outlineViewPr>
    <p:cViewPr>
      <p:scale>
        <a:sx n="33" d="100"/>
        <a:sy n="33" d="100"/>
      </p:scale>
      <p:origin x="0" y="-9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ny t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FFCD03"/>
          </a:solidFill>
          <a:ln>
            <a:noFill/>
          </a:ln>
          <a:effectLst/>
        </p:spPr>
      </p:sp>
      <p:sp>
        <p:nvSpPr>
          <p:cNvPr id="14" name="Freeform 3"/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rgbClr val="FF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Freeform 4"/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3733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8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9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0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80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1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5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8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8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8B78-8DAA-41EC-925E-C5C049EF537F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1BCA-42F3-432F-976E-B7F812F5D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rgbClr val="FFCD03"/>
          </a:solidFill>
          <a:ln>
            <a:noFill/>
          </a:ln>
          <a:effectLst/>
        </p:spPr>
      </p:sp>
      <p:sp>
        <p:nvSpPr>
          <p:cNvPr id="6" name="Freeform 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rgbClr val="FF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Freeform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795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Transnational Meeting Bremen, Germany</dc:title>
  <dc:creator>id</dc:creator>
  <cp:lastModifiedBy>Borja</cp:lastModifiedBy>
  <cp:revision>15</cp:revision>
  <dcterms:created xsi:type="dcterms:W3CDTF">2017-03-09T10:53:58Z</dcterms:created>
  <dcterms:modified xsi:type="dcterms:W3CDTF">2018-01-07T03:14:21Z</dcterms:modified>
</cp:coreProperties>
</file>